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  <a:srgbClr val="F9DC3C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47" autoAdjust="0"/>
    <p:restoredTop sz="94664"/>
  </p:normalViewPr>
  <p:slideViewPr>
    <p:cSldViewPr snapToGrid="0" snapToObjects="1">
      <p:cViewPr varScale="1">
        <p:scale>
          <a:sx n="102" d="100"/>
          <a:sy n="102" d="100"/>
        </p:scale>
        <p:origin x="592" y="184"/>
      </p:cViewPr>
      <p:guideLst>
        <p:guide orient="horz" pos="1895"/>
        <p:guide pos="338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del">
        <pc:chgData name="Kevin DeRudder" userId="b8db0611-c7c8-4114-b23c-d54441a090d5" providerId="ADAL" clId="{4A79A2E0-8971-4CCD-985E-7ED54C91120C}" dt="2018-12-18T08:21:27.088" v="23" actId="2696"/>
        <pc:sldMkLst>
          <pc:docMk/>
          <pc:sldMk cId="603479685" sldId="258"/>
        </pc:sldMkLst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del">
        <pc:chgData name="Kevin DeRudder" userId="b8db0611-c7c8-4114-b23c-d54441a090d5" providerId="ADAL" clId="{4A79A2E0-8971-4CCD-985E-7ED54C91120C}" dt="2018-12-18T08:21:27.095" v="24" actId="2696"/>
        <pc:sldMkLst>
          <pc:docMk/>
          <pc:sldMk cId="617450751" sldId="259"/>
        </pc:sldMkLst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8T08:39:26.600" v="438" actId="478"/>
        <pc:sldMkLst>
          <pc:docMk/>
          <pc:sldMk cId="1089083916" sldId="260"/>
        </pc:sldMkLst>
        <pc:spChg chg="del">
          <ac:chgData name="Kevin DeRudder" userId="b8db0611-c7c8-4114-b23c-d54441a090d5" providerId="ADAL" clId="{4A79A2E0-8971-4CCD-985E-7ED54C91120C}" dt="2018-12-18T08:34:12.345" v="400"/>
          <ac:spMkLst>
            <pc:docMk/>
            <pc:sldMk cId="1089083916" sldId="260"/>
            <ac:spMk id="2" creationId="{683CCA0A-BEF6-4213-B734-8E78669AA1D4}"/>
          </ac:spMkLst>
        </pc:spChg>
        <pc:spChg chg="del">
          <ac:chgData name="Kevin DeRudder" userId="b8db0611-c7c8-4114-b23c-d54441a090d5" providerId="ADAL" clId="{4A79A2E0-8971-4CCD-985E-7ED54C91120C}" dt="2018-12-18T08:34:12.345" v="400"/>
          <ac:spMkLst>
            <pc:docMk/>
            <pc:sldMk cId="1089083916" sldId="260"/>
            <ac:spMk id="3" creationId="{30E26E15-3970-46AC-AAFD-D902857F0725}"/>
          </ac:spMkLst>
        </pc:spChg>
        <pc:spChg chg="del">
          <ac:chgData name="Kevin DeRudder" userId="b8db0611-c7c8-4114-b23c-d54441a090d5" providerId="ADAL" clId="{4A79A2E0-8971-4CCD-985E-7ED54C91120C}" dt="2018-12-18T08:34:12.345" v="400"/>
          <ac:spMkLst>
            <pc:docMk/>
            <pc:sldMk cId="1089083916" sldId="260"/>
            <ac:spMk id="4" creationId="{A8ACE493-0040-424E-B8F4-961FAFC1D42D}"/>
          </ac:spMkLst>
        </pc:spChg>
        <pc:spChg chg="add del">
          <ac:chgData name="Kevin DeRudder" userId="b8db0611-c7c8-4114-b23c-d54441a090d5" providerId="ADAL" clId="{4A79A2E0-8971-4CCD-985E-7ED54C91120C}" dt="2018-12-18T08:34:14.346" v="402"/>
          <ac:spMkLst>
            <pc:docMk/>
            <pc:sldMk cId="1089083916" sldId="260"/>
            <ac:spMk id="5" creationId="{8727934C-7CE7-43AD-93D9-CBFA6B42CCAA}"/>
          </ac:spMkLst>
        </pc:spChg>
        <pc:spChg chg="add del">
          <ac:chgData name="Kevin DeRudder" userId="b8db0611-c7c8-4114-b23c-d54441a090d5" providerId="ADAL" clId="{4A79A2E0-8971-4CCD-985E-7ED54C91120C}" dt="2018-12-18T08:34:14.346" v="402"/>
          <ac:spMkLst>
            <pc:docMk/>
            <pc:sldMk cId="1089083916" sldId="260"/>
            <ac:spMk id="6" creationId="{DAE2ABCC-FCAA-4E3D-BC2A-5679B5E415B5}"/>
          </ac:spMkLst>
        </pc:spChg>
        <pc:spChg chg="add del">
          <ac:chgData name="Kevin DeRudder" userId="b8db0611-c7c8-4114-b23c-d54441a090d5" providerId="ADAL" clId="{4A79A2E0-8971-4CCD-985E-7ED54C91120C}" dt="2018-12-18T08:34:14.346" v="402"/>
          <ac:spMkLst>
            <pc:docMk/>
            <pc:sldMk cId="1089083916" sldId="260"/>
            <ac:spMk id="7" creationId="{8B0F03BD-0FD8-4AE5-8B16-2B2A42B0F721}"/>
          </ac:spMkLst>
        </pc:spChg>
        <pc:spChg chg="add del">
          <ac:chgData name="Kevin DeRudder" userId="b8db0611-c7c8-4114-b23c-d54441a090d5" providerId="ADAL" clId="{4A79A2E0-8971-4CCD-985E-7ED54C91120C}" dt="2018-12-18T08:34:14.346" v="402"/>
          <ac:spMkLst>
            <pc:docMk/>
            <pc:sldMk cId="1089083916" sldId="260"/>
            <ac:spMk id="8" creationId="{BFACD7DA-4C15-4CCC-90D0-86108A9D055E}"/>
          </ac:spMkLst>
        </pc:spChg>
        <pc:spChg chg="add del">
          <ac:chgData name="Kevin DeRudder" userId="b8db0611-c7c8-4114-b23c-d54441a090d5" providerId="ADAL" clId="{4A79A2E0-8971-4CCD-985E-7ED54C91120C}" dt="2018-12-18T08:34:14.346" v="402"/>
          <ac:spMkLst>
            <pc:docMk/>
            <pc:sldMk cId="1089083916" sldId="260"/>
            <ac:spMk id="9" creationId="{5352A31D-FE54-4286-9397-3344DE873725}"/>
          </ac:spMkLst>
        </pc:spChg>
        <pc:spChg chg="add mod">
          <ac:chgData name="Kevin DeRudder" userId="b8db0611-c7c8-4114-b23c-d54441a090d5" providerId="ADAL" clId="{4A79A2E0-8971-4CCD-985E-7ED54C91120C}" dt="2018-12-18T08:38:09.834" v="408" actId="207"/>
          <ac:spMkLst>
            <pc:docMk/>
            <pc:sldMk cId="1089083916" sldId="260"/>
            <ac:spMk id="12" creationId="{DEEC7983-0D13-4B67-A741-6B27222C16FB}"/>
          </ac:spMkLst>
        </pc:spChg>
        <pc:spChg chg="add mod">
          <ac:chgData name="Kevin DeRudder" userId="b8db0611-c7c8-4114-b23c-d54441a090d5" providerId="ADAL" clId="{4A79A2E0-8971-4CCD-985E-7ED54C91120C}" dt="2018-12-18T08:38:33.622" v="413" actId="207"/>
          <ac:spMkLst>
            <pc:docMk/>
            <pc:sldMk cId="1089083916" sldId="260"/>
            <ac:spMk id="13" creationId="{C52057D5-8798-47ED-B0ED-3E41E6EE7844}"/>
          </ac:spMkLst>
        </pc:spChg>
        <pc:spChg chg="add del mod">
          <ac:chgData name="Kevin DeRudder" userId="b8db0611-c7c8-4114-b23c-d54441a090d5" providerId="ADAL" clId="{4A79A2E0-8971-4CCD-985E-7ED54C91120C}" dt="2018-12-18T08:39:08.531" v="434" actId="478"/>
          <ac:spMkLst>
            <pc:docMk/>
            <pc:sldMk cId="1089083916" sldId="260"/>
            <ac:spMk id="14" creationId="{D6E26FDE-BF56-472A-8B34-8DC5977CE837}"/>
          </ac:spMkLst>
        </pc:spChg>
        <pc:spChg chg="add del mod">
          <ac:chgData name="Kevin DeRudder" userId="b8db0611-c7c8-4114-b23c-d54441a090d5" providerId="ADAL" clId="{4A79A2E0-8971-4CCD-985E-7ED54C91120C}" dt="2018-12-18T08:39:23.799" v="435" actId="478"/>
          <ac:spMkLst>
            <pc:docMk/>
            <pc:sldMk cId="1089083916" sldId="260"/>
            <ac:spMk id="15" creationId="{E9F6FED4-E058-44FD-ADC8-06DED19EC672}"/>
          </ac:spMkLst>
        </pc:spChg>
        <pc:spChg chg="add del mod">
          <ac:chgData name="Kevin DeRudder" userId="b8db0611-c7c8-4114-b23c-d54441a090d5" providerId="ADAL" clId="{4A79A2E0-8971-4CCD-985E-7ED54C91120C}" dt="2018-12-18T08:39:24.986" v="436" actId="478"/>
          <ac:spMkLst>
            <pc:docMk/>
            <pc:sldMk cId="1089083916" sldId="260"/>
            <ac:spMk id="16" creationId="{36B2C70C-74F9-42E6-B800-9E36635E72D8}"/>
          </ac:spMkLst>
        </pc:spChg>
        <pc:cxnChg chg="add del">
          <ac:chgData name="Kevin DeRudder" userId="b8db0611-c7c8-4114-b23c-d54441a090d5" providerId="ADAL" clId="{4A79A2E0-8971-4CCD-985E-7ED54C91120C}" dt="2018-12-18T08:34:14.346" v="402"/>
          <ac:cxnSpMkLst>
            <pc:docMk/>
            <pc:sldMk cId="1089083916" sldId="260"/>
            <ac:cxnSpMk id="10" creationId="{E2C35122-5BA6-4300-B274-565F7DFE237C}"/>
          </ac:cxnSpMkLst>
        </pc:cxnChg>
        <pc:cxnChg chg="add del">
          <ac:chgData name="Kevin DeRudder" userId="b8db0611-c7c8-4114-b23c-d54441a090d5" providerId="ADAL" clId="{4A79A2E0-8971-4CCD-985E-7ED54C91120C}" dt="2018-12-18T08:34:14.346" v="402"/>
          <ac:cxnSpMkLst>
            <pc:docMk/>
            <pc:sldMk cId="1089083916" sldId="260"/>
            <ac:cxnSpMk id="11" creationId="{D34F6CC4-1C98-4096-8E7B-B7ADF3E2D117}"/>
          </ac:cxnSpMkLst>
        </pc:cxnChg>
        <pc:cxnChg chg="add del">
          <ac:chgData name="Kevin DeRudder" userId="b8db0611-c7c8-4114-b23c-d54441a090d5" providerId="ADAL" clId="{4A79A2E0-8971-4CCD-985E-7ED54C91120C}" dt="2018-12-18T08:39:25.629" v="437" actId="478"/>
          <ac:cxnSpMkLst>
            <pc:docMk/>
            <pc:sldMk cId="1089083916" sldId="260"/>
            <ac:cxnSpMk id="17" creationId="{C4464299-40A3-41B8-AECE-7493553BE1BC}"/>
          </ac:cxnSpMkLst>
        </pc:cxnChg>
        <pc:cxnChg chg="add del">
          <ac:chgData name="Kevin DeRudder" userId="b8db0611-c7c8-4114-b23c-d54441a090d5" providerId="ADAL" clId="{4A79A2E0-8971-4CCD-985E-7ED54C91120C}" dt="2018-12-18T08:39:26.600" v="438" actId="478"/>
          <ac:cxnSpMkLst>
            <pc:docMk/>
            <pc:sldMk cId="1089083916" sldId="260"/>
            <ac:cxnSpMk id="18" creationId="{4662FF80-A330-42C5-A55D-D53C0834632A}"/>
          </ac:cxnSpMkLst>
        </pc:cxnChg>
      </pc:sldChg>
      <pc:sldChg chg="del">
        <pc:chgData name="Kevin DeRudder" userId="b8db0611-c7c8-4114-b23c-d54441a090d5" providerId="ADAL" clId="{4A79A2E0-8971-4CCD-985E-7ED54C91120C}" dt="2018-12-18T08:21:27.109" v="25" actId="2696"/>
        <pc:sldMkLst>
          <pc:docMk/>
          <pc:sldMk cId="2304368110" sldId="260"/>
        </pc:sldMkLst>
      </pc:sldChg>
      <pc:sldChg chg="del">
        <pc:chgData name="Kevin DeRudder" userId="b8db0611-c7c8-4114-b23c-d54441a090d5" providerId="ADAL" clId="{4A79A2E0-8971-4CCD-985E-7ED54C91120C}" dt="2018-12-18T08:21:27.109" v="26" actId="2696"/>
        <pc:sldMkLst>
          <pc:docMk/>
          <pc:sldMk cId="1541181236" sldId="261"/>
        </pc:sldMkLst>
      </pc:sldChg>
      <pc:sldChg chg="modSp add">
        <pc:chgData name="Kevin DeRudder" userId="b8db0611-c7c8-4114-b23c-d54441a090d5" providerId="ADAL" clId="{4A79A2E0-8971-4CCD-985E-7ED54C91120C}" dt="2018-12-18T08:40:02.120" v="441" actId="166"/>
        <pc:sldMkLst>
          <pc:docMk/>
          <pc:sldMk cId="3605533195" sldId="261"/>
        </pc:sldMkLst>
        <pc:spChg chg="mod">
          <ac:chgData name="Kevin DeRudder" userId="b8db0611-c7c8-4114-b23c-d54441a090d5" providerId="ADAL" clId="{4A79A2E0-8971-4CCD-985E-7ED54C91120C}" dt="2018-12-18T08:39:41.058" v="439" actId="207"/>
          <ac:spMkLst>
            <pc:docMk/>
            <pc:sldMk cId="3605533195" sldId="261"/>
            <ac:spMk id="13" creationId="{C52057D5-8798-47ED-B0ED-3E41E6EE7844}"/>
          </ac:spMkLst>
        </pc:spChg>
        <pc:spChg chg="ord">
          <ac:chgData name="Kevin DeRudder" userId="b8db0611-c7c8-4114-b23c-d54441a090d5" providerId="ADAL" clId="{4A79A2E0-8971-4CCD-985E-7ED54C91120C}" dt="2018-12-18T08:40:02.120" v="441" actId="166"/>
          <ac:spMkLst>
            <pc:docMk/>
            <pc:sldMk cId="3605533195" sldId="261"/>
            <ac:spMk id="15" creationId="{E9F6FED4-E058-44FD-ADC8-06DED19EC672}"/>
          </ac:spMkLst>
        </pc:spChg>
        <pc:spChg chg="ord">
          <ac:chgData name="Kevin DeRudder" userId="b8db0611-c7c8-4114-b23c-d54441a090d5" providerId="ADAL" clId="{4A79A2E0-8971-4CCD-985E-7ED54C91120C}" dt="2018-12-18T08:40:02.120" v="441" actId="166"/>
          <ac:spMkLst>
            <pc:docMk/>
            <pc:sldMk cId="3605533195" sldId="261"/>
            <ac:spMk id="16" creationId="{36B2C70C-74F9-42E6-B800-9E36635E72D8}"/>
          </ac:spMkLst>
        </pc:spChg>
        <pc:cxnChg chg="mod">
          <ac:chgData name="Kevin DeRudder" userId="b8db0611-c7c8-4114-b23c-d54441a090d5" providerId="ADAL" clId="{4A79A2E0-8971-4CCD-985E-7ED54C91120C}" dt="2018-12-18T08:39:48.788" v="440" actId="208"/>
          <ac:cxnSpMkLst>
            <pc:docMk/>
            <pc:sldMk cId="3605533195" sldId="261"/>
            <ac:cxnSpMk id="17" creationId="{C4464299-40A3-41B8-AECE-7493553BE1BC}"/>
          </ac:cxnSpMkLst>
        </pc:cxnChg>
        <pc:cxnChg chg="mod">
          <ac:chgData name="Kevin DeRudder" userId="b8db0611-c7c8-4114-b23c-d54441a090d5" providerId="ADAL" clId="{4A79A2E0-8971-4CCD-985E-7ED54C91120C}" dt="2018-12-18T08:39:48.788" v="440" actId="208"/>
          <ac:cxnSpMkLst>
            <pc:docMk/>
            <pc:sldMk cId="3605533195" sldId="261"/>
            <ac:cxnSpMk id="18" creationId="{4662FF80-A330-42C5-A55D-D53C0834632A}"/>
          </ac:cxnSpMkLst>
        </pc:cxnChg>
      </pc:sldChg>
      <pc:sldChg chg="del">
        <pc:chgData name="Kevin DeRudder" userId="b8db0611-c7c8-4114-b23c-d54441a090d5" providerId="ADAL" clId="{4A79A2E0-8971-4CCD-985E-7ED54C91120C}" dt="2018-12-18T08:21:27.126" v="27" actId="2696"/>
        <pc:sldMkLst>
          <pc:docMk/>
          <pc:sldMk cId="167272660" sldId="262"/>
        </pc:sldMkLst>
      </pc:sldChg>
      <pc:sldChg chg="addSp delSp modSp add">
        <pc:chgData name="Kevin DeRudder" userId="b8db0611-c7c8-4114-b23c-d54441a090d5" providerId="ADAL" clId="{4A79A2E0-8971-4CCD-985E-7ED54C91120C}" dt="2018-12-18T08:53:56.808" v="540" actId="478"/>
        <pc:sldMkLst>
          <pc:docMk/>
          <pc:sldMk cId="2906412929" sldId="262"/>
        </pc:sldMkLst>
        <pc:spChg chg="add del mod">
          <ac:chgData name="Kevin DeRudder" userId="b8db0611-c7c8-4114-b23c-d54441a090d5" providerId="ADAL" clId="{4A79A2E0-8971-4CCD-985E-7ED54C91120C}" dt="2018-12-18T08:41:40.347" v="451"/>
          <ac:spMkLst>
            <pc:docMk/>
            <pc:sldMk cId="2906412929" sldId="262"/>
            <ac:spMk id="2" creationId="{0AF894E9-FDCB-46C5-9878-84EC018022C8}"/>
          </ac:spMkLst>
        </pc:spChg>
        <pc:spChg chg="add del mod">
          <ac:chgData name="Kevin DeRudder" userId="b8db0611-c7c8-4114-b23c-d54441a090d5" providerId="ADAL" clId="{4A79A2E0-8971-4CCD-985E-7ED54C91120C}" dt="2018-12-18T08:41:40.347" v="451"/>
          <ac:spMkLst>
            <pc:docMk/>
            <pc:sldMk cId="2906412929" sldId="262"/>
            <ac:spMk id="3" creationId="{EA7CF625-21E8-41A2-A8BA-9769A76E68FE}"/>
          </ac:spMkLst>
        </pc:spChg>
        <pc:spChg chg="add mod">
          <ac:chgData name="Kevin DeRudder" userId="b8db0611-c7c8-4114-b23c-d54441a090d5" providerId="ADAL" clId="{4A79A2E0-8971-4CCD-985E-7ED54C91120C}" dt="2018-12-18T08:41:44.738" v="463" actId="20577"/>
          <ac:spMkLst>
            <pc:docMk/>
            <pc:sldMk cId="2906412929" sldId="262"/>
            <ac:spMk id="4" creationId="{E93821E4-94FB-4618-96DB-34218E239BF5}"/>
          </ac:spMkLst>
        </pc:spChg>
        <pc:spChg chg="add del mod">
          <ac:chgData name="Kevin DeRudder" userId="b8db0611-c7c8-4114-b23c-d54441a090d5" providerId="ADAL" clId="{4A79A2E0-8971-4CCD-985E-7ED54C91120C}" dt="2018-12-18T08:41:47.306" v="464" actId="478"/>
          <ac:spMkLst>
            <pc:docMk/>
            <pc:sldMk cId="2906412929" sldId="262"/>
            <ac:spMk id="5" creationId="{D596C836-1864-4A8F-BCA5-959F4D594648}"/>
          </ac:spMkLst>
        </pc:spChg>
        <pc:spChg chg="add mod">
          <ac:chgData name="Kevin DeRudder" userId="b8db0611-c7c8-4114-b23c-d54441a090d5" providerId="ADAL" clId="{4A79A2E0-8971-4CCD-985E-7ED54C91120C}" dt="2018-12-18T08:42:43.503" v="480" actId="1076"/>
          <ac:spMkLst>
            <pc:docMk/>
            <pc:sldMk cId="2906412929" sldId="262"/>
            <ac:spMk id="6" creationId="{3CA54D32-F666-4B22-8C0A-F97E26610743}"/>
          </ac:spMkLst>
        </pc:spChg>
        <pc:spChg chg="add mod">
          <ac:chgData name="Kevin DeRudder" userId="b8db0611-c7c8-4114-b23c-d54441a090d5" providerId="ADAL" clId="{4A79A2E0-8971-4CCD-985E-7ED54C91120C}" dt="2018-12-18T08:42:43.503" v="480" actId="1076"/>
          <ac:spMkLst>
            <pc:docMk/>
            <pc:sldMk cId="2906412929" sldId="262"/>
            <ac:spMk id="9" creationId="{5B4EEDEC-484F-41B0-B379-437397919C29}"/>
          </ac:spMkLst>
        </pc:spChg>
        <pc:cxnChg chg="add del mod">
          <ac:chgData name="Kevin DeRudder" userId="b8db0611-c7c8-4114-b23c-d54441a090d5" providerId="ADAL" clId="{4A79A2E0-8971-4CCD-985E-7ED54C91120C}" dt="2018-12-18T08:53:56.808" v="540" actId="478"/>
          <ac:cxnSpMkLst>
            <pc:docMk/>
            <pc:sldMk cId="2906412929" sldId="262"/>
            <ac:cxnSpMk id="7" creationId="{0E55286B-72BF-41E7-8B6D-E554F9604D1F}"/>
          </ac:cxnSpMkLst>
        </pc:cxnChg>
        <pc:cxnChg chg="add del mod">
          <ac:chgData name="Kevin DeRudder" userId="b8db0611-c7c8-4114-b23c-d54441a090d5" providerId="ADAL" clId="{4A79A2E0-8971-4CCD-985E-7ED54C91120C}" dt="2018-12-18T08:53:55.595" v="539" actId="478"/>
          <ac:cxnSpMkLst>
            <pc:docMk/>
            <pc:sldMk cId="2906412929" sldId="262"/>
            <ac:cxnSpMk id="8" creationId="{B7E7D72E-DDB8-4BC8-BFF5-A46E425DAB0B}"/>
          </ac:cxnSpMkLst>
        </pc:cxnChg>
      </pc:sldChg>
      <pc:sldChg chg="delSp modSp add">
        <pc:chgData name="Kevin DeRudder" userId="b8db0611-c7c8-4114-b23c-d54441a090d5" providerId="ADAL" clId="{4A79A2E0-8971-4CCD-985E-7ED54C91120C}" dt="2018-12-18T08:53:51.562" v="538" actId="478"/>
        <pc:sldMkLst>
          <pc:docMk/>
          <pc:sldMk cId="4127457277" sldId="263"/>
        </pc:sldMkLst>
        <pc:spChg chg="mod">
          <ac:chgData name="Kevin DeRudder" userId="b8db0611-c7c8-4114-b23c-d54441a090d5" providerId="ADAL" clId="{4A79A2E0-8971-4CCD-985E-7ED54C91120C}" dt="2018-12-18T08:43:22.369" v="498" actId="20577"/>
          <ac:spMkLst>
            <pc:docMk/>
            <pc:sldMk cId="4127457277" sldId="263"/>
            <ac:spMk id="4" creationId="{E93821E4-94FB-4618-96DB-34218E239BF5}"/>
          </ac:spMkLst>
        </pc:spChg>
        <pc:spChg chg="mod">
          <ac:chgData name="Kevin DeRudder" userId="b8db0611-c7c8-4114-b23c-d54441a090d5" providerId="ADAL" clId="{4A79A2E0-8971-4CCD-985E-7ED54C91120C}" dt="2018-12-18T08:43:33.513" v="510" actId="20577"/>
          <ac:spMkLst>
            <pc:docMk/>
            <pc:sldMk cId="4127457277" sldId="263"/>
            <ac:spMk id="9" creationId="{5B4EEDEC-484F-41B0-B379-437397919C29}"/>
          </ac:spMkLst>
        </pc:spChg>
        <pc:cxnChg chg="del">
          <ac:chgData name="Kevin DeRudder" userId="b8db0611-c7c8-4114-b23c-d54441a090d5" providerId="ADAL" clId="{4A79A2E0-8971-4CCD-985E-7ED54C91120C}" dt="2018-12-18T08:53:51.562" v="538" actId="478"/>
          <ac:cxnSpMkLst>
            <pc:docMk/>
            <pc:sldMk cId="4127457277" sldId="263"/>
            <ac:cxnSpMk id="7" creationId="{0E55286B-72BF-41E7-8B6D-E554F9604D1F}"/>
          </ac:cxnSpMkLst>
        </pc:cxnChg>
        <pc:cxnChg chg="del">
          <ac:chgData name="Kevin DeRudder" userId="b8db0611-c7c8-4114-b23c-d54441a090d5" providerId="ADAL" clId="{4A79A2E0-8971-4CCD-985E-7ED54C91120C}" dt="2018-12-18T08:53:49.908" v="537" actId="478"/>
          <ac:cxnSpMkLst>
            <pc:docMk/>
            <pc:sldMk cId="4127457277" sldId="263"/>
            <ac:cxnSpMk id="8" creationId="{B7E7D72E-DDB8-4BC8-BFF5-A46E425DAB0B}"/>
          </ac:cxnSpMkLst>
        </pc:cxnChg>
      </pc:sldChg>
      <pc:sldChg chg="addSp delSp modSp add modAnim">
        <pc:chgData name="Kevin DeRudder" userId="b8db0611-c7c8-4114-b23c-d54441a090d5" providerId="ADAL" clId="{4A79A2E0-8971-4CCD-985E-7ED54C91120C}" dt="2018-12-18T08:55:16.914" v="552"/>
        <pc:sldMkLst>
          <pc:docMk/>
          <pc:sldMk cId="1558900379" sldId="264"/>
        </pc:sldMkLst>
        <pc:spChg chg="mod">
          <ac:chgData name="Kevin DeRudder" userId="b8db0611-c7c8-4114-b23c-d54441a090d5" providerId="ADAL" clId="{4A79A2E0-8971-4CCD-985E-7ED54C91120C}" dt="2018-12-18T08:53:15.261" v="528" actId="20577"/>
          <ac:spMkLst>
            <pc:docMk/>
            <pc:sldMk cId="1558900379" sldId="264"/>
            <ac:spMk id="2" creationId="{3CC1C0AD-453A-4837-865D-DACB87BE4B2C}"/>
          </ac:spMkLst>
        </pc:spChg>
        <pc:spChg chg="del">
          <ac:chgData name="Kevin DeRudder" userId="b8db0611-c7c8-4114-b23c-d54441a090d5" providerId="ADAL" clId="{4A79A2E0-8971-4CCD-985E-7ED54C91120C}" dt="2018-12-18T08:53:18.146" v="529" actId="478"/>
          <ac:spMkLst>
            <pc:docMk/>
            <pc:sldMk cId="1558900379" sldId="264"/>
            <ac:spMk id="3" creationId="{E45C5A1C-5022-4688-9550-B322B2063F62}"/>
          </ac:spMkLst>
        </pc:spChg>
        <pc:spChg chg="add mod">
          <ac:chgData name="Kevin DeRudder" userId="b8db0611-c7c8-4114-b23c-d54441a090d5" providerId="ADAL" clId="{4A79A2E0-8971-4CCD-985E-7ED54C91120C}" dt="2018-12-18T08:54:05.714" v="543" actId="404"/>
          <ac:spMkLst>
            <pc:docMk/>
            <pc:sldMk cId="1558900379" sldId="264"/>
            <ac:spMk id="5" creationId="{2107B0AC-41F5-49DB-935B-075BF9672406}"/>
          </ac:spMkLst>
        </pc:spChg>
        <pc:picChg chg="add del">
          <ac:chgData name="Kevin DeRudder" userId="b8db0611-c7c8-4114-b23c-d54441a090d5" providerId="ADAL" clId="{4A79A2E0-8971-4CCD-985E-7ED54C91120C}" dt="2018-12-18T08:53:21.728" v="531" actId="478"/>
          <ac:picMkLst>
            <pc:docMk/>
            <pc:sldMk cId="1558900379" sldId="264"/>
            <ac:picMk id="4" creationId="{B80CF8C2-4C5D-4DBD-9DE6-71FA15BC786D}"/>
          </ac:picMkLst>
        </pc:picChg>
        <pc:picChg chg="add mod">
          <ac:chgData name="Kevin DeRudder" userId="b8db0611-c7c8-4114-b23c-d54441a090d5" providerId="ADAL" clId="{4A79A2E0-8971-4CCD-985E-7ED54C91120C}" dt="2018-12-18T08:54:18.118" v="545" actId="1076"/>
          <ac:picMkLst>
            <pc:docMk/>
            <pc:sldMk cId="1558900379" sldId="264"/>
            <ac:picMk id="6" creationId="{B828ADD0-3EFE-4290-9358-C9C248AFDEE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8T10:34:22.302" v="585" actId="1036"/>
        <pc:sldMkLst>
          <pc:docMk/>
          <pc:sldMk cId="3248942259" sldId="265"/>
        </pc:sldMkLst>
        <pc:spChg chg="mod">
          <ac:chgData name="Kevin DeRudder" userId="b8db0611-c7c8-4114-b23c-d54441a090d5" providerId="ADAL" clId="{4A79A2E0-8971-4CCD-985E-7ED54C91120C}" dt="2018-12-18T08:58:37.168" v="566" actId="20577"/>
          <ac:spMkLst>
            <pc:docMk/>
            <pc:sldMk cId="3248942259" sldId="265"/>
            <ac:spMk id="2" creationId="{EFE0AB25-12BD-4D97-89DA-536863FDF924}"/>
          </ac:spMkLst>
        </pc:spChg>
        <pc:spChg chg="mod">
          <ac:chgData name="Kevin DeRudder" userId="b8db0611-c7c8-4114-b23c-d54441a090d5" providerId="ADAL" clId="{4A79A2E0-8971-4CCD-985E-7ED54C91120C}" dt="2018-12-18T10:33:28.360" v="568" actId="15"/>
          <ac:spMkLst>
            <pc:docMk/>
            <pc:sldMk cId="3248942259" sldId="265"/>
            <ac:spMk id="3" creationId="{782C948A-309E-45A2-AA65-AF0B19A7766C}"/>
          </ac:spMkLst>
        </pc:spChg>
        <pc:spChg chg="add del">
          <ac:chgData name="Kevin DeRudder" userId="b8db0611-c7c8-4114-b23c-d54441a090d5" providerId="ADAL" clId="{4A79A2E0-8971-4CCD-985E-7ED54C91120C}" dt="2018-12-18T10:33:54.154" v="570"/>
          <ac:spMkLst>
            <pc:docMk/>
            <pc:sldMk cId="3248942259" sldId="265"/>
            <ac:spMk id="4" creationId="{A441DF6B-F087-4786-8A07-43110A77EFB4}"/>
          </ac:spMkLst>
        </pc:spChg>
        <pc:spChg chg="add mod">
          <ac:chgData name="Kevin DeRudder" userId="b8db0611-c7c8-4114-b23c-d54441a090d5" providerId="ADAL" clId="{4A79A2E0-8971-4CCD-985E-7ED54C91120C}" dt="2018-12-18T10:34:22.302" v="585" actId="1036"/>
          <ac:spMkLst>
            <pc:docMk/>
            <pc:sldMk cId="3248942259" sldId="265"/>
            <ac:spMk id="5" creationId="{C85BFD8D-A34E-4C54-8E18-D3B2273790B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8T10:43:19.462" v="768" actId="478"/>
        <pc:sldMkLst>
          <pc:docMk/>
          <pc:sldMk cId="3567277677" sldId="266"/>
        </pc:sldMkLst>
        <pc:spChg chg="mod">
          <ac:chgData name="Kevin DeRudder" userId="b8db0611-c7c8-4114-b23c-d54441a090d5" providerId="ADAL" clId="{4A79A2E0-8971-4CCD-985E-7ED54C91120C}" dt="2018-12-18T10:35:08.605" v="601" actId="20577"/>
          <ac:spMkLst>
            <pc:docMk/>
            <pc:sldMk cId="3567277677" sldId="266"/>
            <ac:spMk id="2" creationId="{7A6AAD8B-02BF-49C6-8375-9D9ADA210223}"/>
          </ac:spMkLst>
        </pc:spChg>
        <pc:spChg chg="del">
          <ac:chgData name="Kevin DeRudder" userId="b8db0611-c7c8-4114-b23c-d54441a090d5" providerId="ADAL" clId="{4A79A2E0-8971-4CCD-985E-7ED54C91120C}" dt="2018-12-18T10:35:10.505" v="602" actId="478"/>
          <ac:spMkLst>
            <pc:docMk/>
            <pc:sldMk cId="3567277677" sldId="266"/>
            <ac:spMk id="3" creationId="{15D95EEF-E351-47FF-9E26-A0C0DBC0572B}"/>
          </ac:spMkLst>
        </pc:spChg>
        <pc:spChg chg="add mod">
          <ac:chgData name="Kevin DeRudder" userId="b8db0611-c7c8-4114-b23c-d54441a090d5" providerId="ADAL" clId="{4A79A2E0-8971-4CCD-985E-7ED54C91120C}" dt="2018-12-18T10:35:34.406" v="627" actId="1076"/>
          <ac:spMkLst>
            <pc:docMk/>
            <pc:sldMk cId="3567277677" sldId="266"/>
            <ac:spMk id="4" creationId="{3FF54473-4257-4D44-9B6B-0DA5A83627C6}"/>
          </ac:spMkLst>
        </pc:spChg>
        <pc:spChg chg="add mod">
          <ac:chgData name="Kevin DeRudder" userId="b8db0611-c7c8-4114-b23c-d54441a090d5" providerId="ADAL" clId="{4A79A2E0-8971-4CCD-985E-7ED54C91120C}" dt="2018-12-18T10:36:05.141" v="638" actId="1076"/>
          <ac:spMkLst>
            <pc:docMk/>
            <pc:sldMk cId="3567277677" sldId="266"/>
            <ac:spMk id="5" creationId="{D79E47AB-5CF2-4850-89A8-C80BA2895EA9}"/>
          </ac:spMkLst>
        </pc:spChg>
        <pc:spChg chg="add mod">
          <ac:chgData name="Kevin DeRudder" userId="b8db0611-c7c8-4114-b23c-d54441a090d5" providerId="ADAL" clId="{4A79A2E0-8971-4CCD-985E-7ED54C91120C}" dt="2018-12-18T10:36:20.856" v="645" actId="1076"/>
          <ac:spMkLst>
            <pc:docMk/>
            <pc:sldMk cId="3567277677" sldId="266"/>
            <ac:spMk id="6" creationId="{462C7F9E-598E-4820-A794-6CA4D8EAC31E}"/>
          </ac:spMkLst>
        </pc:spChg>
        <pc:spChg chg="add del">
          <ac:chgData name="Kevin DeRudder" userId="b8db0611-c7c8-4114-b23c-d54441a090d5" providerId="ADAL" clId="{4A79A2E0-8971-4CCD-985E-7ED54C91120C}" dt="2018-12-18T10:41:53.045" v="725"/>
          <ac:spMkLst>
            <pc:docMk/>
            <pc:sldMk cId="3567277677" sldId="266"/>
            <ac:spMk id="7" creationId="{BC376727-B87D-4BF7-BEC3-B9570B30A326}"/>
          </ac:spMkLst>
        </pc:spChg>
        <pc:spChg chg="add del mod">
          <ac:chgData name="Kevin DeRudder" userId="b8db0611-c7c8-4114-b23c-d54441a090d5" providerId="ADAL" clId="{4A79A2E0-8971-4CCD-985E-7ED54C91120C}" dt="2018-12-18T10:43:18.233" v="767" actId="478"/>
          <ac:spMkLst>
            <pc:docMk/>
            <pc:sldMk cId="3567277677" sldId="266"/>
            <ac:spMk id="8" creationId="{D6BE091B-CE84-4B77-9F5D-BA3912538807}"/>
          </ac:spMkLst>
        </pc:spChg>
        <pc:spChg chg="add del mod">
          <ac:chgData name="Kevin DeRudder" userId="b8db0611-c7c8-4114-b23c-d54441a090d5" providerId="ADAL" clId="{4A79A2E0-8971-4CCD-985E-7ED54C91120C}" dt="2018-12-18T10:43:19.462" v="768" actId="478"/>
          <ac:spMkLst>
            <pc:docMk/>
            <pc:sldMk cId="3567277677" sldId="266"/>
            <ac:spMk id="9" creationId="{23BDEC78-8F75-4EF1-97A1-6EEA37263E34}"/>
          </ac:spMkLst>
        </pc:spChg>
      </pc:sldChg>
      <pc:sldChg chg="addSp modSp add">
        <pc:chgData name="Kevin DeRudder" userId="b8db0611-c7c8-4114-b23c-d54441a090d5" providerId="ADAL" clId="{4A79A2E0-8971-4CCD-985E-7ED54C91120C}" dt="2018-12-18T10:39:44.659" v="693" actId="14100"/>
        <pc:sldMkLst>
          <pc:docMk/>
          <pc:sldMk cId="8380849" sldId="267"/>
        </pc:sldMkLst>
        <pc:spChg chg="mod">
          <ac:chgData name="Kevin DeRudder" userId="b8db0611-c7c8-4114-b23c-d54441a090d5" providerId="ADAL" clId="{4A79A2E0-8971-4CCD-985E-7ED54C91120C}" dt="2018-12-18T10:36:37.760" v="660" actId="20577"/>
          <ac:spMkLst>
            <pc:docMk/>
            <pc:sldMk cId="8380849" sldId="267"/>
            <ac:spMk id="2" creationId="{E9DBCC0F-AE66-4F3C-9356-61A9A26B3D0E}"/>
          </ac:spMkLst>
        </pc:spChg>
        <pc:spChg chg="mod">
          <ac:chgData name="Kevin DeRudder" userId="b8db0611-c7c8-4114-b23c-d54441a090d5" providerId="ADAL" clId="{4A79A2E0-8971-4CCD-985E-7ED54C91120C}" dt="2018-12-18T10:37:38.066" v="678" actId="20577"/>
          <ac:spMkLst>
            <pc:docMk/>
            <pc:sldMk cId="8380849" sldId="267"/>
            <ac:spMk id="3" creationId="{62FEC464-B920-4101-A186-D5C756A37951}"/>
          </ac:spMkLst>
        </pc:spChg>
        <pc:spChg chg="add mod">
          <ac:chgData name="Kevin DeRudder" userId="b8db0611-c7c8-4114-b23c-d54441a090d5" providerId="ADAL" clId="{4A79A2E0-8971-4CCD-985E-7ED54C91120C}" dt="2018-12-18T10:37:30.662" v="677" actId="1582"/>
          <ac:spMkLst>
            <pc:docMk/>
            <pc:sldMk cId="8380849" sldId="267"/>
            <ac:spMk id="4" creationId="{79F168CD-802D-44C5-95C4-33E6D5E47E58}"/>
          </ac:spMkLst>
        </pc:spChg>
        <pc:spChg chg="add mod">
          <ac:chgData name="Kevin DeRudder" userId="b8db0611-c7c8-4114-b23c-d54441a090d5" providerId="ADAL" clId="{4A79A2E0-8971-4CCD-985E-7ED54C91120C}" dt="2018-12-18T10:39:44.659" v="693" actId="14100"/>
          <ac:spMkLst>
            <pc:docMk/>
            <pc:sldMk cId="8380849" sldId="267"/>
            <ac:spMk id="5" creationId="{A92BB7ED-A9AC-4FAF-A483-FE9D477EAB7B}"/>
          </ac:spMkLst>
        </pc:spChg>
        <pc:spChg chg="add mod">
          <ac:chgData name="Kevin DeRudder" userId="b8db0611-c7c8-4114-b23c-d54441a090d5" providerId="ADAL" clId="{4A79A2E0-8971-4CCD-985E-7ED54C91120C}" dt="2018-12-18T10:39:18.638" v="690" actId="1076"/>
          <ac:spMkLst>
            <pc:docMk/>
            <pc:sldMk cId="8380849" sldId="267"/>
            <ac:spMk id="6" creationId="{53526E6C-CCCD-406D-B54D-A06019761773}"/>
          </ac:spMkLst>
        </pc:spChg>
      </pc:sldChg>
      <pc:sldChg chg="addSp modSp add">
        <pc:chgData name="Kevin DeRudder" userId="b8db0611-c7c8-4114-b23c-d54441a090d5" providerId="ADAL" clId="{4A79A2E0-8971-4CCD-985E-7ED54C91120C}" dt="2018-12-18T10:41:23.125" v="723" actId="20577"/>
        <pc:sldMkLst>
          <pc:docMk/>
          <pc:sldMk cId="1774161079" sldId="268"/>
        </pc:sldMkLst>
        <pc:spChg chg="mod">
          <ac:chgData name="Kevin DeRudder" userId="b8db0611-c7c8-4114-b23c-d54441a090d5" providerId="ADAL" clId="{4A79A2E0-8971-4CCD-985E-7ED54C91120C}" dt="2018-12-18T10:40:10.166" v="705" actId="20577"/>
          <ac:spMkLst>
            <pc:docMk/>
            <pc:sldMk cId="1774161079" sldId="268"/>
            <ac:spMk id="2" creationId="{8681A924-176C-4DAA-80A3-7D19E1DEA392}"/>
          </ac:spMkLst>
        </pc:spChg>
        <pc:spChg chg="mod">
          <ac:chgData name="Kevin DeRudder" userId="b8db0611-c7c8-4114-b23c-d54441a090d5" providerId="ADAL" clId="{4A79A2E0-8971-4CCD-985E-7ED54C91120C}" dt="2018-12-18T10:41:18.206" v="720" actId="20577"/>
          <ac:spMkLst>
            <pc:docMk/>
            <pc:sldMk cId="1774161079" sldId="268"/>
            <ac:spMk id="3" creationId="{E60CF012-50EC-4C33-866F-A27D335CA6C9}"/>
          </ac:spMkLst>
        </pc:spChg>
        <pc:spChg chg="add mod">
          <ac:chgData name="Kevin DeRudder" userId="b8db0611-c7c8-4114-b23c-d54441a090d5" providerId="ADAL" clId="{4A79A2E0-8971-4CCD-985E-7ED54C91120C}" dt="2018-12-18T10:41:23.125" v="723" actId="20577"/>
          <ac:spMkLst>
            <pc:docMk/>
            <pc:sldMk cId="1774161079" sldId="268"/>
            <ac:spMk id="4" creationId="{E4D6DF84-723E-49BF-B0BC-6E1742B0E66D}"/>
          </ac:spMkLst>
        </pc:spChg>
        <pc:spChg chg="add mod">
          <ac:chgData name="Kevin DeRudder" userId="b8db0611-c7c8-4114-b23c-d54441a090d5" providerId="ADAL" clId="{4A79A2E0-8971-4CCD-985E-7ED54C91120C}" dt="2018-12-18T10:40:51.671" v="713" actId="20577"/>
          <ac:spMkLst>
            <pc:docMk/>
            <pc:sldMk cId="1774161079" sldId="268"/>
            <ac:spMk id="5" creationId="{7162FF33-A00F-47E7-811E-10F2BA5DE465}"/>
          </ac:spMkLst>
        </pc:spChg>
      </pc:sldChg>
      <pc:sldChg chg="add">
        <pc:chgData name="Kevin DeRudder" userId="b8db0611-c7c8-4114-b23c-d54441a090d5" providerId="ADAL" clId="{4A79A2E0-8971-4CCD-985E-7ED54C91120C}" dt="2018-12-18T10:43:14.551" v="766"/>
        <pc:sldMkLst>
          <pc:docMk/>
          <pc:sldMk cId="581434200" sldId="269"/>
        </pc:sldMkLst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modSp add">
        <pc:chgData name="Kevin DeRudder" userId="b8db0611-c7c8-4114-b23c-d54441a090d5" providerId="ADAL" clId="{4A79A2E0-8971-4CCD-985E-7ED54C91120C}" dt="2018-12-18T10:46:22.804" v="792" actId="207"/>
        <pc:sldMkLst>
          <pc:docMk/>
          <pc:sldMk cId="2385958405" sldId="271"/>
        </pc:sldMkLst>
        <pc:spChg chg="mod">
          <ac:chgData name="Kevin DeRudder" userId="b8db0611-c7c8-4114-b23c-d54441a090d5" providerId="ADAL" clId="{4A79A2E0-8971-4CCD-985E-7ED54C91120C}" dt="2018-12-18T10:45:57.699" v="787" actId="20577"/>
          <ac:spMkLst>
            <pc:docMk/>
            <pc:sldMk cId="2385958405" sldId="271"/>
            <ac:spMk id="2" creationId="{A28CA0AF-21E0-48B8-97B8-162D917830C0}"/>
          </ac:spMkLst>
        </pc:spChg>
        <pc:spChg chg="mod">
          <ac:chgData name="Kevin DeRudder" userId="b8db0611-c7c8-4114-b23c-d54441a090d5" providerId="ADAL" clId="{4A79A2E0-8971-4CCD-985E-7ED54C91120C}" dt="2018-12-18T10:46:22.804" v="792" actId="207"/>
          <ac:spMkLst>
            <pc:docMk/>
            <pc:sldMk cId="2385958405" sldId="271"/>
            <ac:spMk id="3" creationId="{FC3DAECD-7EC0-4D9E-A8EC-37CA12F7492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8T10:47:29.865" v="795" actId="2696"/>
        <pc:sldMkLst>
          <pc:docMk/>
          <pc:sldMk cId="1023288305" sldId="272"/>
        </pc:sldMkLst>
        <pc:spChg chg="del">
          <ac:chgData name="Kevin DeRudder" userId="b8db0611-c7c8-4114-b23c-d54441a090d5" providerId="ADAL" clId="{4A79A2E0-8971-4CCD-985E-7ED54C91120C}" dt="2018-12-18T10:47:20.922" v="794"/>
          <ac:spMkLst>
            <pc:docMk/>
            <pc:sldMk cId="1023288305" sldId="272"/>
            <ac:spMk id="2" creationId="{B2D804E4-CB07-4895-BFEF-60BB3F54A6D3}"/>
          </ac:spMkLst>
        </pc:spChg>
        <pc:spChg chg="del">
          <ac:chgData name="Kevin DeRudder" userId="b8db0611-c7c8-4114-b23c-d54441a090d5" providerId="ADAL" clId="{4A79A2E0-8971-4CCD-985E-7ED54C91120C}" dt="2018-12-18T10:47:20.922" v="794"/>
          <ac:spMkLst>
            <pc:docMk/>
            <pc:sldMk cId="1023288305" sldId="272"/>
            <ac:spMk id="3" creationId="{55F5DCF9-CDFC-4C8B-B91C-102B1A8079A4}"/>
          </ac:spMkLst>
        </pc:spChg>
        <pc:spChg chg="add mod">
          <ac:chgData name="Kevin DeRudder" userId="b8db0611-c7c8-4114-b23c-d54441a090d5" providerId="ADAL" clId="{4A79A2E0-8971-4CCD-985E-7ED54C91120C}" dt="2018-12-18T10:47:20.922" v="794"/>
          <ac:spMkLst>
            <pc:docMk/>
            <pc:sldMk cId="1023288305" sldId="272"/>
            <ac:spMk id="4" creationId="{5411C6DB-7C7A-4EF5-9868-909CE14E606C}"/>
          </ac:spMkLst>
        </pc:spChg>
        <pc:spChg chg="add mod">
          <ac:chgData name="Kevin DeRudder" userId="b8db0611-c7c8-4114-b23c-d54441a090d5" providerId="ADAL" clId="{4A79A2E0-8971-4CCD-985E-7ED54C91120C}" dt="2018-12-18T10:47:20.922" v="794"/>
          <ac:spMkLst>
            <pc:docMk/>
            <pc:sldMk cId="1023288305" sldId="272"/>
            <ac:spMk id="5" creationId="{0930BE2E-6964-4FF6-BD9B-E47160AC6DC2}"/>
          </ac:spMkLst>
        </pc:spChg>
        <pc:spChg chg="add mod">
          <ac:chgData name="Kevin DeRudder" userId="b8db0611-c7c8-4114-b23c-d54441a090d5" providerId="ADAL" clId="{4A79A2E0-8971-4CCD-985E-7ED54C91120C}" dt="2018-12-18T10:47:20.922" v="794"/>
          <ac:spMkLst>
            <pc:docMk/>
            <pc:sldMk cId="1023288305" sldId="272"/>
            <ac:spMk id="6" creationId="{04FE8314-153C-4356-AA56-ABB707C75E0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8T10:49:42.010" v="861" actId="1076"/>
        <pc:sldMkLst>
          <pc:docMk/>
          <pc:sldMk cId="1221642203" sldId="273"/>
        </pc:sldMkLst>
        <pc:spChg chg="del">
          <ac:chgData name="Kevin DeRudder" userId="b8db0611-c7c8-4114-b23c-d54441a090d5" providerId="ADAL" clId="{4A79A2E0-8971-4CCD-985E-7ED54C91120C}" dt="2018-12-18T10:48:11.313" v="807"/>
          <ac:spMkLst>
            <pc:docMk/>
            <pc:sldMk cId="1221642203" sldId="273"/>
            <ac:spMk id="2" creationId="{94605FF5-6139-4E7C-99DC-87B54A88AFC3}"/>
          </ac:spMkLst>
        </pc:spChg>
        <pc:spChg chg="del">
          <ac:chgData name="Kevin DeRudder" userId="b8db0611-c7c8-4114-b23c-d54441a090d5" providerId="ADAL" clId="{4A79A2E0-8971-4CCD-985E-7ED54C91120C}" dt="2018-12-18T10:48:11.313" v="807"/>
          <ac:spMkLst>
            <pc:docMk/>
            <pc:sldMk cId="1221642203" sldId="273"/>
            <ac:spMk id="3" creationId="{8FBD5131-2E61-41B4-8A03-7C1B971CB02C}"/>
          </ac:spMkLst>
        </pc:spChg>
        <pc:spChg chg="del">
          <ac:chgData name="Kevin DeRudder" userId="b8db0611-c7c8-4114-b23c-d54441a090d5" providerId="ADAL" clId="{4A79A2E0-8971-4CCD-985E-7ED54C91120C}" dt="2018-12-18T10:48:11.313" v="807"/>
          <ac:spMkLst>
            <pc:docMk/>
            <pc:sldMk cId="1221642203" sldId="273"/>
            <ac:spMk id="4" creationId="{184993BC-92B7-49FC-AF4B-1F5ACDD3A949}"/>
          </ac:spMkLst>
        </pc:spChg>
        <pc:spChg chg="add del mod">
          <ac:chgData name="Kevin DeRudder" userId="b8db0611-c7c8-4114-b23c-d54441a090d5" providerId="ADAL" clId="{4A79A2E0-8971-4CCD-985E-7ED54C91120C}" dt="2018-12-18T10:48:16.674" v="808"/>
          <ac:spMkLst>
            <pc:docMk/>
            <pc:sldMk cId="1221642203" sldId="273"/>
            <ac:spMk id="5" creationId="{01E22467-E919-4307-8076-6463B397F71A}"/>
          </ac:spMkLst>
        </pc:spChg>
        <pc:spChg chg="add del mod">
          <ac:chgData name="Kevin DeRudder" userId="b8db0611-c7c8-4114-b23c-d54441a090d5" providerId="ADAL" clId="{4A79A2E0-8971-4CCD-985E-7ED54C91120C}" dt="2018-12-18T10:48:16.674" v="808"/>
          <ac:spMkLst>
            <pc:docMk/>
            <pc:sldMk cId="1221642203" sldId="273"/>
            <ac:spMk id="6" creationId="{3BCAE651-304F-4377-A74E-104302F92546}"/>
          </ac:spMkLst>
        </pc:spChg>
        <pc:spChg chg="add del mod">
          <ac:chgData name="Kevin DeRudder" userId="b8db0611-c7c8-4114-b23c-d54441a090d5" providerId="ADAL" clId="{4A79A2E0-8971-4CCD-985E-7ED54C91120C}" dt="2018-12-18T10:48:16.674" v="808"/>
          <ac:spMkLst>
            <pc:docMk/>
            <pc:sldMk cId="1221642203" sldId="273"/>
            <ac:spMk id="7" creationId="{A1A81884-94FE-4BC0-BC49-2AC31B11A64F}"/>
          </ac:spMkLst>
        </pc:spChg>
        <pc:spChg chg="add mod">
          <ac:chgData name="Kevin DeRudder" userId="b8db0611-c7c8-4114-b23c-d54441a090d5" providerId="ADAL" clId="{4A79A2E0-8971-4CCD-985E-7ED54C91120C}" dt="2018-12-18T10:49:42.010" v="861" actId="1076"/>
          <ac:spMkLst>
            <pc:docMk/>
            <pc:sldMk cId="1221642203" sldId="273"/>
            <ac:spMk id="8" creationId="{3FE86633-437E-4B77-8338-D28D77EDBD0A}"/>
          </ac:spMkLst>
        </pc:spChg>
        <pc:spChg chg="add mod">
          <ac:chgData name="Kevin DeRudder" userId="b8db0611-c7c8-4114-b23c-d54441a090d5" providerId="ADAL" clId="{4A79A2E0-8971-4CCD-985E-7ED54C91120C}" dt="2018-12-18T10:49:42.010" v="861" actId="1076"/>
          <ac:spMkLst>
            <pc:docMk/>
            <pc:sldMk cId="1221642203" sldId="273"/>
            <ac:spMk id="9" creationId="{F319469C-8A40-4BE6-BC58-3EDA2643663D}"/>
          </ac:spMkLst>
        </pc:spChg>
        <pc:spChg chg="add mod">
          <ac:chgData name="Kevin DeRudder" userId="b8db0611-c7c8-4114-b23c-d54441a090d5" providerId="ADAL" clId="{4A79A2E0-8971-4CCD-985E-7ED54C91120C}" dt="2018-12-18T10:49:42.010" v="861" actId="1076"/>
          <ac:spMkLst>
            <pc:docMk/>
            <pc:sldMk cId="1221642203" sldId="273"/>
            <ac:spMk id="10" creationId="{57A56729-BF15-4354-99F6-5DA888FC999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addSp modSp add">
        <pc:chgData name="Kevin DeRudder" userId="b8db0611-c7c8-4114-b23c-d54441a090d5" providerId="ADAL" clId="{4A79A2E0-8971-4CCD-985E-7ED54C91120C}" dt="2018-12-18T10:53:09.571" v="961" actId="14100"/>
        <pc:sldMkLst>
          <pc:docMk/>
          <pc:sldMk cId="1284075169" sldId="275"/>
        </pc:sldMkLst>
        <pc:spChg chg="mod">
          <ac:chgData name="Kevin DeRudder" userId="b8db0611-c7c8-4114-b23c-d54441a090d5" providerId="ADAL" clId="{4A79A2E0-8971-4CCD-985E-7ED54C91120C}" dt="2018-12-18T10:52:11.792" v="945" actId="20577"/>
          <ac:spMkLst>
            <pc:docMk/>
            <pc:sldMk cId="1284075169" sldId="275"/>
            <ac:spMk id="2" creationId="{37CEB124-F4CD-4B72-B7D5-62FDDB516B41}"/>
          </ac:spMkLst>
        </pc:spChg>
        <pc:spChg chg="mod">
          <ac:chgData name="Kevin DeRudder" userId="b8db0611-c7c8-4114-b23c-d54441a090d5" providerId="ADAL" clId="{4A79A2E0-8971-4CCD-985E-7ED54C91120C}" dt="2018-12-18T10:52:49.219" v="955" actId="6549"/>
          <ac:spMkLst>
            <pc:docMk/>
            <pc:sldMk cId="1284075169" sldId="275"/>
            <ac:spMk id="3" creationId="{5FE2A2B8-25F0-44F2-B9C3-F06D0C682A3A}"/>
          </ac:spMkLst>
        </pc:spChg>
        <pc:spChg chg="add mod">
          <ac:chgData name="Kevin DeRudder" userId="b8db0611-c7c8-4114-b23c-d54441a090d5" providerId="ADAL" clId="{4A79A2E0-8971-4CCD-985E-7ED54C91120C}" dt="2018-12-18T10:53:09.571" v="961" actId="14100"/>
          <ac:spMkLst>
            <pc:docMk/>
            <pc:sldMk cId="1284075169" sldId="275"/>
            <ac:spMk id="4" creationId="{BA462B93-F99C-4C5C-A02E-A508EF513765}"/>
          </ac:spMkLst>
        </pc:spChg>
      </pc:sldChg>
      <pc:sldChg chg="modSp add del">
        <pc:chgData name="Kevin DeRudder" userId="b8db0611-c7c8-4114-b23c-d54441a090d5" providerId="ADAL" clId="{4A79A2E0-8971-4CCD-985E-7ED54C91120C}" dt="2018-12-18T10:51:59.141" v="917" actId="2696"/>
        <pc:sldMkLst>
          <pc:docMk/>
          <pc:sldMk cId="1799549544" sldId="275"/>
        </pc:sldMkLst>
        <pc:spChg chg="mod">
          <ac:chgData name="Kevin DeRudder" userId="b8db0611-c7c8-4114-b23c-d54441a090d5" providerId="ADAL" clId="{4A79A2E0-8971-4CCD-985E-7ED54C91120C}" dt="2018-12-18T10:51:56.321" v="916" actId="20577"/>
          <ac:spMkLst>
            <pc:docMk/>
            <pc:sldMk cId="1799549544" sldId="275"/>
            <ac:spMk id="2" creationId="{E4A7BAAD-65CC-4F91-8BF5-270F8FD8501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8T11:08:20.399" v="1269" actId="1582"/>
        <pc:sldMkLst>
          <pc:docMk/>
          <pc:sldMk cId="2722111929" sldId="276"/>
        </pc:sldMkLst>
        <pc:spChg chg="mod">
          <ac:chgData name="Kevin DeRudder" userId="b8db0611-c7c8-4114-b23c-d54441a090d5" providerId="ADAL" clId="{4A79A2E0-8971-4CCD-985E-7ED54C91120C}" dt="2018-12-18T11:06:17.331" v="1002" actId="20577"/>
          <ac:spMkLst>
            <pc:docMk/>
            <pc:sldMk cId="2722111929" sldId="276"/>
            <ac:spMk id="2" creationId="{E346FF4C-ABBA-41B5-8B82-CC3490744E62}"/>
          </ac:spMkLst>
        </pc:spChg>
        <pc:spChg chg="del">
          <ac:chgData name="Kevin DeRudder" userId="b8db0611-c7c8-4114-b23c-d54441a090d5" providerId="ADAL" clId="{4A79A2E0-8971-4CCD-985E-7ED54C91120C}" dt="2018-12-18T11:06:19.716" v="1003" actId="478"/>
          <ac:spMkLst>
            <pc:docMk/>
            <pc:sldMk cId="2722111929" sldId="276"/>
            <ac:spMk id="3" creationId="{CB291E5F-1B5E-48B7-9E68-FA2743DA3296}"/>
          </ac:spMkLst>
        </pc:spChg>
        <pc:spChg chg="add mod">
          <ac:chgData name="Kevin DeRudder" userId="b8db0611-c7c8-4114-b23c-d54441a090d5" providerId="ADAL" clId="{4A79A2E0-8971-4CCD-985E-7ED54C91120C}" dt="2018-12-18T11:07:19.381" v="1025" actId="1076"/>
          <ac:spMkLst>
            <pc:docMk/>
            <pc:sldMk cId="2722111929" sldId="276"/>
            <ac:spMk id="4" creationId="{353D39C4-EC52-4D31-908F-8F260AFC8292}"/>
          </ac:spMkLst>
        </pc:spChg>
        <pc:spChg chg="add mod">
          <ac:chgData name="Kevin DeRudder" userId="b8db0611-c7c8-4114-b23c-d54441a090d5" providerId="ADAL" clId="{4A79A2E0-8971-4CCD-985E-7ED54C91120C}" dt="2018-12-18T11:07:15.958" v="1023" actId="1076"/>
          <ac:spMkLst>
            <pc:docMk/>
            <pc:sldMk cId="2722111929" sldId="276"/>
            <ac:spMk id="5" creationId="{12A05521-02E5-4907-8602-7920A2D3A9A4}"/>
          </ac:spMkLst>
        </pc:spChg>
        <pc:cxnChg chg="add mod">
          <ac:chgData name="Kevin DeRudder" userId="b8db0611-c7c8-4114-b23c-d54441a090d5" providerId="ADAL" clId="{4A79A2E0-8971-4CCD-985E-7ED54C91120C}" dt="2018-12-18T11:08:20.399" v="1269" actId="1582"/>
          <ac:cxnSpMkLst>
            <pc:docMk/>
            <pc:sldMk cId="2722111929" sldId="276"/>
            <ac:cxnSpMk id="7" creationId="{0CF103D7-E33E-4B7F-BC00-127F80B97D56}"/>
          </ac:cxnSpMkLst>
        </pc:cxnChg>
      </pc:sldChg>
      <pc:sldChg chg="addSp modSp add">
        <pc:chgData name="Kevin DeRudder" userId="b8db0611-c7c8-4114-b23c-d54441a090d5" providerId="ADAL" clId="{4A79A2E0-8971-4CCD-985E-7ED54C91120C}" dt="2018-12-18T11:09:23.729" v="1278" actId="1076"/>
        <pc:sldMkLst>
          <pc:docMk/>
          <pc:sldMk cId="2627182239" sldId="277"/>
        </pc:sldMkLst>
        <pc:picChg chg="add mod">
          <ac:chgData name="Kevin DeRudder" userId="b8db0611-c7c8-4114-b23c-d54441a090d5" providerId="ADAL" clId="{4A79A2E0-8971-4CCD-985E-7ED54C91120C}" dt="2018-12-18T11:08:52.927" v="1274" actId="1076"/>
          <ac:picMkLst>
            <pc:docMk/>
            <pc:sldMk cId="2627182239" sldId="277"/>
            <ac:picMk id="3" creationId="{E6F5F37E-745D-44A1-8638-A6C340A3DB1A}"/>
          </ac:picMkLst>
        </pc:picChg>
        <pc:picChg chg="add mod">
          <ac:chgData name="Kevin DeRudder" userId="b8db0611-c7c8-4114-b23c-d54441a090d5" providerId="ADAL" clId="{4A79A2E0-8971-4CCD-985E-7ED54C91120C}" dt="2018-12-18T11:09:23.729" v="1278" actId="1076"/>
          <ac:picMkLst>
            <pc:docMk/>
            <pc:sldMk cId="2627182239" sldId="277"/>
            <ac:picMk id="6" creationId="{DCD44537-C134-4055-95B1-64CD274B89FB}"/>
          </ac:picMkLst>
        </pc:picChg>
      </pc:sldChg>
      <pc:sldChg chg="modSp add">
        <pc:chgData name="Kevin DeRudder" userId="b8db0611-c7c8-4114-b23c-d54441a090d5" providerId="ADAL" clId="{4A79A2E0-8971-4CCD-985E-7ED54C91120C}" dt="2018-12-18T16:25:29.120" v="1306" actId="207"/>
        <pc:sldMkLst>
          <pc:docMk/>
          <pc:sldMk cId="3961441394" sldId="278"/>
        </pc:sldMkLst>
        <pc:spChg chg="mod">
          <ac:chgData name="Kevin DeRudder" userId="b8db0611-c7c8-4114-b23c-d54441a090d5" providerId="ADAL" clId="{4A79A2E0-8971-4CCD-985E-7ED54C91120C}" dt="2018-12-18T16:23:54.758" v="1287" actId="207"/>
          <ac:spMkLst>
            <pc:docMk/>
            <pc:sldMk cId="3961441394" sldId="278"/>
            <ac:spMk id="2" creationId="{BE2F5E94-51E4-4885-89C2-AD3E27B1EBE3}"/>
          </ac:spMkLst>
        </pc:spChg>
        <pc:spChg chg="mod">
          <ac:chgData name="Kevin DeRudder" userId="b8db0611-c7c8-4114-b23c-d54441a090d5" providerId="ADAL" clId="{4A79A2E0-8971-4CCD-985E-7ED54C91120C}" dt="2018-12-18T16:25:29.120" v="1306" actId="207"/>
          <ac:spMkLst>
            <pc:docMk/>
            <pc:sldMk cId="3961441394" sldId="278"/>
            <ac:spMk id="3" creationId="{C7B868EE-194F-4490-9FB5-71DA2B5AD7F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8T16:30:15.512" v="1356" actId="478"/>
        <pc:sldMkLst>
          <pc:docMk/>
          <pc:sldMk cId="3805922776" sldId="279"/>
        </pc:sldMkLst>
        <pc:spChg chg="del">
          <ac:chgData name="Kevin DeRudder" userId="b8db0611-c7c8-4114-b23c-d54441a090d5" providerId="ADAL" clId="{4A79A2E0-8971-4CCD-985E-7ED54C91120C}" dt="2018-12-18T16:25:43.159" v="1308" actId="478"/>
          <ac:spMkLst>
            <pc:docMk/>
            <pc:sldMk cId="3805922776" sldId="279"/>
            <ac:spMk id="3" creationId="{C7B868EE-194F-4490-9FB5-71DA2B5AD7FE}"/>
          </ac:spMkLst>
        </pc:spChg>
        <pc:spChg chg="add del mod">
          <ac:chgData name="Kevin DeRudder" userId="b8db0611-c7c8-4114-b23c-d54441a090d5" providerId="ADAL" clId="{4A79A2E0-8971-4CCD-985E-7ED54C91120C}" dt="2018-12-18T16:25:45.287" v="1309" actId="478"/>
          <ac:spMkLst>
            <pc:docMk/>
            <pc:sldMk cId="3805922776" sldId="279"/>
            <ac:spMk id="5" creationId="{1EAB8988-19EB-4E63-88B2-2F5D370CFE7C}"/>
          </ac:spMkLst>
        </pc:spChg>
        <pc:spChg chg="add del">
          <ac:chgData name="Kevin DeRudder" userId="b8db0611-c7c8-4114-b23c-d54441a090d5" providerId="ADAL" clId="{4A79A2E0-8971-4CCD-985E-7ED54C91120C}" dt="2018-12-18T16:26:32.844" v="1311"/>
          <ac:spMkLst>
            <pc:docMk/>
            <pc:sldMk cId="3805922776" sldId="279"/>
            <ac:spMk id="6" creationId="{F3FED1FB-2EEC-4E36-A110-A88890C8BAA9}"/>
          </ac:spMkLst>
        </pc:spChg>
        <pc:spChg chg="add del">
          <ac:chgData name="Kevin DeRudder" userId="b8db0611-c7c8-4114-b23c-d54441a090d5" providerId="ADAL" clId="{4A79A2E0-8971-4CCD-985E-7ED54C91120C}" dt="2018-12-18T16:26:32.844" v="1311"/>
          <ac:spMkLst>
            <pc:docMk/>
            <pc:sldMk cId="3805922776" sldId="279"/>
            <ac:spMk id="7" creationId="{394F3AA0-029D-4760-B6CA-6BE8A703A42E}"/>
          </ac:spMkLst>
        </pc:spChg>
        <pc:spChg chg="add del">
          <ac:chgData name="Kevin DeRudder" userId="b8db0611-c7c8-4114-b23c-d54441a090d5" providerId="ADAL" clId="{4A79A2E0-8971-4CCD-985E-7ED54C91120C}" dt="2018-12-18T16:26:32.844" v="1311"/>
          <ac:spMkLst>
            <pc:docMk/>
            <pc:sldMk cId="3805922776" sldId="279"/>
            <ac:spMk id="9" creationId="{94E59172-8940-42FD-9DA7-878E6DB3990F}"/>
          </ac:spMkLst>
        </pc:spChg>
        <pc:spChg chg="add del">
          <ac:chgData name="Kevin DeRudder" userId="b8db0611-c7c8-4114-b23c-d54441a090d5" providerId="ADAL" clId="{4A79A2E0-8971-4CCD-985E-7ED54C91120C}" dt="2018-12-18T16:26:32.844" v="1311"/>
          <ac:spMkLst>
            <pc:docMk/>
            <pc:sldMk cId="3805922776" sldId="279"/>
            <ac:spMk id="11" creationId="{94258FBC-1A3B-4B8E-BF60-61F19ACCCFED}"/>
          </ac:spMkLst>
        </pc:spChg>
        <pc:spChg chg="add mod">
          <ac:chgData name="Kevin DeRudder" userId="b8db0611-c7c8-4114-b23c-d54441a090d5" providerId="ADAL" clId="{4A79A2E0-8971-4CCD-985E-7ED54C91120C}" dt="2018-12-18T16:26:55.908" v="1317" actId="20577"/>
          <ac:spMkLst>
            <pc:docMk/>
            <pc:sldMk cId="3805922776" sldId="279"/>
            <ac:spMk id="12" creationId="{A35DCD5F-4117-4792-88DA-E336DEC1DBEA}"/>
          </ac:spMkLst>
        </pc:spChg>
        <pc:spChg chg="add del mod">
          <ac:chgData name="Kevin DeRudder" userId="b8db0611-c7c8-4114-b23c-d54441a090d5" providerId="ADAL" clId="{4A79A2E0-8971-4CCD-985E-7ED54C91120C}" dt="2018-12-18T16:30:11.732" v="1352" actId="478"/>
          <ac:spMkLst>
            <pc:docMk/>
            <pc:sldMk cId="3805922776" sldId="279"/>
            <ac:spMk id="13" creationId="{FFCDA771-B098-4A79-8368-5070CD30A660}"/>
          </ac:spMkLst>
        </pc:spChg>
        <pc:spChg chg="add del mod">
          <ac:chgData name="Kevin DeRudder" userId="b8db0611-c7c8-4114-b23c-d54441a090d5" providerId="ADAL" clId="{4A79A2E0-8971-4CCD-985E-7ED54C91120C}" dt="2018-12-18T16:30:13.568" v="1354" actId="478"/>
          <ac:spMkLst>
            <pc:docMk/>
            <pc:sldMk cId="3805922776" sldId="279"/>
            <ac:spMk id="15" creationId="{02CBC56B-548F-4E46-A020-D25961E2AFA6}"/>
          </ac:spMkLst>
        </pc:spChg>
        <pc:spChg chg="add del mod">
          <ac:chgData name="Kevin DeRudder" userId="b8db0611-c7c8-4114-b23c-d54441a090d5" providerId="ADAL" clId="{4A79A2E0-8971-4CCD-985E-7ED54C91120C}" dt="2018-12-18T16:30:12.941" v="1353" actId="478"/>
          <ac:spMkLst>
            <pc:docMk/>
            <pc:sldMk cId="3805922776" sldId="279"/>
            <ac:spMk id="17" creationId="{AB9EFA5C-91BE-40CB-A3C9-72F5C2C62D27}"/>
          </ac:spMkLst>
        </pc:spChg>
        <pc:cxnChg chg="add del">
          <ac:chgData name="Kevin DeRudder" userId="b8db0611-c7c8-4114-b23c-d54441a090d5" providerId="ADAL" clId="{4A79A2E0-8971-4CCD-985E-7ED54C91120C}" dt="2018-12-18T16:26:32.844" v="1311"/>
          <ac:cxnSpMkLst>
            <pc:docMk/>
            <pc:sldMk cId="3805922776" sldId="279"/>
            <ac:cxnSpMk id="8" creationId="{77AC2004-C8A9-44F3-85FC-DF471B912C46}"/>
          </ac:cxnSpMkLst>
        </pc:cxnChg>
        <pc:cxnChg chg="add del">
          <ac:chgData name="Kevin DeRudder" userId="b8db0611-c7c8-4114-b23c-d54441a090d5" providerId="ADAL" clId="{4A79A2E0-8971-4CCD-985E-7ED54C91120C}" dt="2018-12-18T16:26:32.844" v="1311"/>
          <ac:cxnSpMkLst>
            <pc:docMk/>
            <pc:sldMk cId="3805922776" sldId="279"/>
            <ac:cxnSpMk id="10" creationId="{CFE92E57-C755-4CB7-9CD7-FD4B75D1CE65}"/>
          </ac:cxnSpMkLst>
        </pc:cxnChg>
        <pc:cxnChg chg="add del mod">
          <ac:chgData name="Kevin DeRudder" userId="b8db0611-c7c8-4114-b23c-d54441a090d5" providerId="ADAL" clId="{4A79A2E0-8971-4CCD-985E-7ED54C91120C}" dt="2018-12-18T16:30:15.512" v="1356" actId="478"/>
          <ac:cxnSpMkLst>
            <pc:docMk/>
            <pc:sldMk cId="3805922776" sldId="279"/>
            <ac:cxnSpMk id="14" creationId="{C8D08ADD-50A8-4623-92C6-E940B0382849}"/>
          </ac:cxnSpMkLst>
        </pc:cxnChg>
        <pc:cxnChg chg="add del mod">
          <ac:chgData name="Kevin DeRudder" userId="b8db0611-c7c8-4114-b23c-d54441a090d5" providerId="ADAL" clId="{4A79A2E0-8971-4CCD-985E-7ED54C91120C}" dt="2018-12-18T16:30:14.493" v="1355" actId="478"/>
          <ac:cxnSpMkLst>
            <pc:docMk/>
            <pc:sldMk cId="3805922776" sldId="279"/>
            <ac:cxnSpMk id="16" creationId="{3C1E28B6-AAC7-45CE-A639-ECA8E9E10495}"/>
          </ac:cxnSpMkLst>
        </pc:cxnChg>
      </pc:sldChg>
      <pc:sldChg chg="delSp modSp add">
        <pc:chgData name="Kevin DeRudder" userId="b8db0611-c7c8-4114-b23c-d54441a090d5" providerId="ADAL" clId="{4A79A2E0-8971-4CCD-985E-7ED54C91120C}" dt="2018-12-18T16:27:27.424" v="1324" actId="14100"/>
        <pc:sldMkLst>
          <pc:docMk/>
          <pc:sldMk cId="305346901" sldId="280"/>
        </pc:sldMkLst>
        <pc:spChg chg="mod">
          <ac:chgData name="Kevin DeRudder" userId="b8db0611-c7c8-4114-b23c-d54441a090d5" providerId="ADAL" clId="{4A79A2E0-8971-4CCD-985E-7ED54C91120C}" dt="2018-12-18T16:27:27.424" v="1324" actId="14100"/>
          <ac:spMkLst>
            <pc:docMk/>
            <pc:sldMk cId="305346901" sldId="280"/>
            <ac:spMk id="13" creationId="{FFCDA771-B098-4A79-8368-5070CD30A660}"/>
          </ac:spMkLst>
        </pc:spChg>
        <pc:spChg chg="del">
          <ac:chgData name="Kevin DeRudder" userId="b8db0611-c7c8-4114-b23c-d54441a090d5" providerId="ADAL" clId="{4A79A2E0-8971-4CCD-985E-7ED54C91120C}" dt="2018-12-18T16:27:13.988" v="1320" actId="478"/>
          <ac:spMkLst>
            <pc:docMk/>
            <pc:sldMk cId="305346901" sldId="280"/>
            <ac:spMk id="17" creationId="{AB9EFA5C-91BE-40CB-A3C9-72F5C2C62D27}"/>
          </ac:spMkLst>
        </pc:spChg>
        <pc:cxnChg chg="del">
          <ac:chgData name="Kevin DeRudder" userId="b8db0611-c7c8-4114-b23c-d54441a090d5" providerId="ADAL" clId="{4A79A2E0-8971-4CCD-985E-7ED54C91120C}" dt="2018-12-18T16:27:15.208" v="1321" actId="478"/>
          <ac:cxnSpMkLst>
            <pc:docMk/>
            <pc:sldMk cId="305346901" sldId="280"/>
            <ac:cxnSpMk id="16" creationId="{3C1E28B6-AAC7-45CE-A639-ECA8E9E10495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8T16:30:05.994" v="1351" actId="478"/>
        <pc:sldMkLst>
          <pc:docMk/>
          <pc:sldMk cId="2344645527" sldId="281"/>
        </pc:sldMkLst>
        <pc:spChg chg="add del mod">
          <ac:chgData name="Kevin DeRudder" userId="b8db0611-c7c8-4114-b23c-d54441a090d5" providerId="ADAL" clId="{4A79A2E0-8971-4CCD-985E-7ED54C91120C}" dt="2018-12-18T16:30:05.994" v="1351" actId="478"/>
          <ac:spMkLst>
            <pc:docMk/>
            <pc:sldMk cId="2344645527" sldId="281"/>
            <ac:spMk id="3" creationId="{2EC3B6E2-9ADE-4296-B479-6224AAFEE543}"/>
          </ac:spMkLst>
        </pc:spChg>
        <pc:spChg chg="mod">
          <ac:chgData name="Kevin DeRudder" userId="b8db0611-c7c8-4114-b23c-d54441a090d5" providerId="ADAL" clId="{4A79A2E0-8971-4CCD-985E-7ED54C91120C}" dt="2018-12-18T16:27:47.762" v="1327" actId="14100"/>
          <ac:spMkLst>
            <pc:docMk/>
            <pc:sldMk cId="2344645527" sldId="281"/>
            <ac:spMk id="13" creationId="{FFCDA771-B098-4A79-8368-5070CD30A660}"/>
          </ac:spMkLst>
        </pc:spChg>
        <pc:spChg chg="mod">
          <ac:chgData name="Kevin DeRudder" userId="b8db0611-c7c8-4114-b23c-d54441a090d5" providerId="ADAL" clId="{4A79A2E0-8971-4CCD-985E-7ED54C91120C}" dt="2018-12-18T16:28:01.749" v="1329" actId="1076"/>
          <ac:spMkLst>
            <pc:docMk/>
            <pc:sldMk cId="2344645527" sldId="281"/>
            <ac:spMk id="17" creationId="{AB9EFA5C-91BE-40CB-A3C9-72F5C2C62D27}"/>
          </ac:spMkLst>
        </pc:spChg>
        <pc:picChg chg="add del mod">
          <ac:chgData name="Kevin DeRudder" userId="b8db0611-c7c8-4114-b23c-d54441a090d5" providerId="ADAL" clId="{4A79A2E0-8971-4CCD-985E-7ED54C91120C}" dt="2018-12-18T16:30:04.586" v="1350" actId="478"/>
          <ac:picMkLst>
            <pc:docMk/>
            <pc:sldMk cId="2344645527" sldId="281"/>
            <ac:picMk id="1026" creationId="{1872327D-E0A3-4C5D-BEC5-998A635EE00F}"/>
          </ac:picMkLst>
        </pc:picChg>
      </pc:sldChg>
      <pc:sldChg chg="add">
        <pc:chgData name="Kevin DeRudder" userId="b8db0611-c7c8-4114-b23c-d54441a090d5" providerId="ADAL" clId="{4A79A2E0-8971-4CCD-985E-7ED54C91120C}" dt="2018-12-18T16:30:02.158" v="1349"/>
        <pc:sldMkLst>
          <pc:docMk/>
          <pc:sldMk cId="3134840007" sldId="282"/>
        </pc:sldMkLst>
      </pc:sldChg>
      <pc:sldChg chg="addSp delSp modSp add">
        <pc:chgData name="Kevin DeRudder" userId="b8db0611-c7c8-4114-b23c-d54441a090d5" providerId="ADAL" clId="{4A79A2E0-8971-4CCD-985E-7ED54C91120C}" dt="2018-12-18T16:31:20.788" v="1375" actId="1076"/>
        <pc:sldMkLst>
          <pc:docMk/>
          <pc:sldMk cId="402646548" sldId="283"/>
        </pc:sldMkLst>
        <pc:spChg chg="mod">
          <ac:chgData name="Kevin DeRudder" userId="b8db0611-c7c8-4114-b23c-d54441a090d5" providerId="ADAL" clId="{4A79A2E0-8971-4CCD-985E-7ED54C91120C}" dt="2018-12-18T16:30:30.894" v="1364" actId="20577"/>
          <ac:spMkLst>
            <pc:docMk/>
            <pc:sldMk cId="402646548" sldId="283"/>
            <ac:spMk id="2" creationId="{0C0E0C2F-32A0-4EC0-8F67-C6A1C3502111}"/>
          </ac:spMkLst>
        </pc:spChg>
        <pc:spChg chg="del">
          <ac:chgData name="Kevin DeRudder" userId="b8db0611-c7c8-4114-b23c-d54441a090d5" providerId="ADAL" clId="{4A79A2E0-8971-4CCD-985E-7ED54C91120C}" dt="2018-12-18T16:31:00.812" v="1365" actId="478"/>
          <ac:spMkLst>
            <pc:docMk/>
            <pc:sldMk cId="402646548" sldId="283"/>
            <ac:spMk id="3" creationId="{61747523-A7D2-4D29-8D8F-E7EE39B7B504}"/>
          </ac:spMkLst>
        </pc:spChg>
        <pc:spChg chg="add mod">
          <ac:chgData name="Kevin DeRudder" userId="b8db0611-c7c8-4114-b23c-d54441a090d5" providerId="ADAL" clId="{4A79A2E0-8971-4CCD-985E-7ED54C91120C}" dt="2018-12-18T16:31:20.788" v="1375" actId="1076"/>
          <ac:spMkLst>
            <pc:docMk/>
            <pc:sldMk cId="402646548" sldId="283"/>
            <ac:spMk id="4" creationId="{1E44CFE8-4F3D-456F-BED3-76AA672884C9}"/>
          </ac:spMkLst>
        </pc:spChg>
      </pc:sldChg>
      <pc:sldChg chg="addSp delSp modSp add">
        <pc:chgData name="Kevin DeRudder" userId="b8db0611-c7c8-4114-b23c-d54441a090d5" providerId="ADAL" clId="{4A79A2E0-8971-4CCD-985E-7ED54C91120C}" dt="2018-12-18T16:33:28.312" v="1398" actId="1076"/>
        <pc:sldMkLst>
          <pc:docMk/>
          <pc:sldMk cId="1237955361" sldId="284"/>
        </pc:sldMkLst>
        <pc:spChg chg="mod">
          <ac:chgData name="Kevin DeRudder" userId="b8db0611-c7c8-4114-b23c-d54441a090d5" providerId="ADAL" clId="{4A79A2E0-8971-4CCD-985E-7ED54C91120C}" dt="2018-12-18T16:32:47.106" v="1383" actId="20577"/>
          <ac:spMkLst>
            <pc:docMk/>
            <pc:sldMk cId="1237955361" sldId="284"/>
            <ac:spMk id="2" creationId="{B007EE67-9F2F-42E2-A5E1-9605ABFC5D9A}"/>
          </ac:spMkLst>
        </pc:spChg>
        <pc:spChg chg="del">
          <ac:chgData name="Kevin DeRudder" userId="b8db0611-c7c8-4114-b23c-d54441a090d5" providerId="ADAL" clId="{4A79A2E0-8971-4CCD-985E-7ED54C91120C}" dt="2018-12-18T16:32:49.411" v="1384" actId="478"/>
          <ac:spMkLst>
            <pc:docMk/>
            <pc:sldMk cId="1237955361" sldId="284"/>
            <ac:spMk id="3" creationId="{3C5D7398-112F-4837-834C-60401DD80EA7}"/>
          </ac:spMkLst>
        </pc:spChg>
        <pc:spChg chg="add del">
          <ac:chgData name="Kevin DeRudder" userId="b8db0611-c7c8-4114-b23c-d54441a090d5" providerId="ADAL" clId="{4A79A2E0-8971-4CCD-985E-7ED54C91120C}" dt="2018-12-18T16:32:52.766" v="1386"/>
          <ac:spMkLst>
            <pc:docMk/>
            <pc:sldMk cId="1237955361" sldId="284"/>
            <ac:spMk id="4" creationId="{8C17689B-EDC4-4C53-8E55-400F3EA537F3}"/>
          </ac:spMkLst>
        </pc:spChg>
        <pc:spChg chg="add mod">
          <ac:chgData name="Kevin DeRudder" userId="b8db0611-c7c8-4114-b23c-d54441a090d5" providerId="ADAL" clId="{4A79A2E0-8971-4CCD-985E-7ED54C91120C}" dt="2018-12-18T16:33:28.312" v="1398" actId="1076"/>
          <ac:spMkLst>
            <pc:docMk/>
            <pc:sldMk cId="1237955361" sldId="284"/>
            <ac:spMk id="5" creationId="{193BF2C3-D272-4ABC-9839-01F44CDF34A7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">
        <pc:chgData name="Kevin DeRudder" userId="b8db0611-c7c8-4114-b23c-d54441a090d5" providerId="ADAL" clId="{4A79A2E0-8971-4CCD-985E-7ED54C91120C}" dt="2018-12-18T16:42:04.556" v="1618" actId="14100"/>
        <pc:sldMkLst>
          <pc:docMk/>
          <pc:sldMk cId="2844586555" sldId="287"/>
        </pc:sldMkLst>
        <pc:spChg chg="del">
          <ac:chgData name="Kevin DeRudder" userId="b8db0611-c7c8-4114-b23c-d54441a090d5" providerId="ADAL" clId="{4A79A2E0-8971-4CCD-985E-7ED54C91120C}" dt="2018-12-18T16:35:17.264" v="1441"/>
          <ac:spMkLst>
            <pc:docMk/>
            <pc:sldMk cId="2844586555" sldId="287"/>
            <ac:spMk id="2" creationId="{605DC6BF-76AB-4EF2-B901-0134C7689EFF}"/>
          </ac:spMkLst>
        </pc:spChg>
        <pc:spChg chg="del">
          <ac:chgData name="Kevin DeRudder" userId="b8db0611-c7c8-4114-b23c-d54441a090d5" providerId="ADAL" clId="{4A79A2E0-8971-4CCD-985E-7ED54C91120C}" dt="2018-12-18T16:35:17.264" v="1441"/>
          <ac:spMkLst>
            <pc:docMk/>
            <pc:sldMk cId="2844586555" sldId="287"/>
            <ac:spMk id="3" creationId="{EE3BB91C-5C84-45A9-8128-25815A8CA8B2}"/>
          </ac:spMkLst>
        </pc:spChg>
        <pc:spChg chg="del">
          <ac:chgData name="Kevin DeRudder" userId="b8db0611-c7c8-4114-b23c-d54441a090d5" providerId="ADAL" clId="{4A79A2E0-8971-4CCD-985E-7ED54C91120C}" dt="2018-12-18T16:35:17.264" v="1441"/>
          <ac:spMkLst>
            <pc:docMk/>
            <pc:sldMk cId="2844586555" sldId="287"/>
            <ac:spMk id="4" creationId="{4A625D71-71E7-43C4-84A5-8C2DE042F428}"/>
          </ac:spMkLst>
        </pc:spChg>
        <pc:spChg chg="add mod ord">
          <ac:chgData name="Kevin DeRudder" userId="b8db0611-c7c8-4114-b23c-d54441a090d5" providerId="ADAL" clId="{4A79A2E0-8971-4CCD-985E-7ED54C91120C}" dt="2018-12-18T16:37:29.820" v="1512" actId="14861"/>
          <ac:spMkLst>
            <pc:docMk/>
            <pc:sldMk cId="2844586555" sldId="287"/>
            <ac:spMk id="5" creationId="{631B5334-3025-48FE-83A2-20CF8E5A29BE}"/>
          </ac:spMkLst>
        </pc:spChg>
        <pc:spChg chg="add mod ord">
          <ac:chgData name="Kevin DeRudder" userId="b8db0611-c7c8-4114-b23c-d54441a090d5" providerId="ADAL" clId="{4A79A2E0-8971-4CCD-985E-7ED54C91120C}" dt="2018-12-18T16:37:06.221" v="1463" actId="167"/>
          <ac:spMkLst>
            <pc:docMk/>
            <pc:sldMk cId="2844586555" sldId="287"/>
            <ac:spMk id="6" creationId="{685C7938-ABC0-4C51-BDAF-59A35F7A2820}"/>
          </ac:spMkLst>
        </pc:spChg>
        <pc:spChg chg="add del mod">
          <ac:chgData name="Kevin DeRudder" userId="b8db0611-c7c8-4114-b23c-d54441a090d5" providerId="ADAL" clId="{4A79A2E0-8971-4CCD-985E-7ED54C91120C}" dt="2018-12-18T16:38:37.845" v="1555"/>
          <ac:spMkLst>
            <pc:docMk/>
            <pc:sldMk cId="2844586555" sldId="287"/>
            <ac:spMk id="7" creationId="{4919B4D1-D942-456A-9097-E23BF7D766DC}"/>
          </ac:spMkLst>
        </pc:spChg>
        <pc:spChg chg="add mod">
          <ac:chgData name="Kevin DeRudder" userId="b8db0611-c7c8-4114-b23c-d54441a090d5" providerId="ADAL" clId="{4A79A2E0-8971-4CCD-985E-7ED54C91120C}" dt="2018-12-18T16:40:02.896" v="1591" actId="1038"/>
          <ac:spMkLst>
            <pc:docMk/>
            <pc:sldMk cId="2844586555" sldId="287"/>
            <ac:spMk id="8" creationId="{252B0F70-4C84-45B3-B209-C52699C0272B}"/>
          </ac:spMkLst>
        </pc:spChg>
        <pc:spChg chg="add mod ord">
          <ac:chgData name="Kevin DeRudder" userId="b8db0611-c7c8-4114-b23c-d54441a090d5" providerId="ADAL" clId="{4A79A2E0-8971-4CCD-985E-7ED54C91120C}" dt="2018-12-18T16:39:21.453" v="1567" actId="167"/>
          <ac:spMkLst>
            <pc:docMk/>
            <pc:sldMk cId="2844586555" sldId="287"/>
            <ac:spMk id="9" creationId="{219A162A-0418-41A7-9116-482448576C4B}"/>
          </ac:spMkLst>
        </pc:spChg>
        <pc:spChg chg="add mod ord">
          <ac:chgData name="Kevin DeRudder" userId="b8db0611-c7c8-4114-b23c-d54441a090d5" providerId="ADAL" clId="{4A79A2E0-8971-4CCD-985E-7ED54C91120C}" dt="2018-12-18T16:42:04.556" v="1618" actId="14100"/>
          <ac:spMkLst>
            <pc:docMk/>
            <pc:sldMk cId="2844586555" sldId="287"/>
            <ac:spMk id="10" creationId="{500E5A74-860A-4E2D-8B9B-0CFD467BF981}"/>
          </ac:spMkLst>
        </pc:spChg>
        <pc:spChg chg="add mod ord">
          <ac:chgData name="Kevin DeRudder" userId="b8db0611-c7c8-4114-b23c-d54441a090d5" providerId="ADAL" clId="{4A79A2E0-8971-4CCD-985E-7ED54C91120C}" dt="2018-12-18T16:40:09.152" v="1599" actId="1037"/>
          <ac:spMkLst>
            <pc:docMk/>
            <pc:sldMk cId="2844586555" sldId="287"/>
            <ac:spMk id="13" creationId="{A1677D74-43F5-43AD-9B9A-E6E00681E9AB}"/>
          </ac:spMkLst>
        </pc:spChg>
        <pc:picChg chg="add mod">
          <ac:chgData name="Kevin DeRudder" userId="b8db0611-c7c8-4114-b23c-d54441a090d5" providerId="ADAL" clId="{4A79A2E0-8971-4CCD-985E-7ED54C91120C}" dt="2018-12-18T16:39:09.223" v="1562" actId="1076"/>
          <ac:picMkLst>
            <pc:docMk/>
            <pc:sldMk cId="2844586555" sldId="287"/>
            <ac:picMk id="2050" creationId="{133A176C-757E-4FC6-8E38-F49D3E83BC5E}"/>
          </ac:picMkLst>
        </pc:picChg>
        <pc:picChg chg="add mod">
          <ac:chgData name="Kevin DeRudder" userId="b8db0611-c7c8-4114-b23c-d54441a090d5" providerId="ADAL" clId="{4A79A2E0-8971-4CCD-985E-7ED54C91120C}" dt="2018-12-18T16:36:13.701" v="1451" actId="1076"/>
          <ac:picMkLst>
            <pc:docMk/>
            <pc:sldMk cId="2844586555" sldId="287"/>
            <ac:picMk id="2052" creationId="{0C28A5BE-D58D-4A5A-B2A6-9C4557508305}"/>
          </ac:picMkLst>
        </pc:picChg>
        <pc:picChg chg="add mod">
          <ac:chgData name="Kevin DeRudder" userId="b8db0611-c7c8-4114-b23c-d54441a090d5" providerId="ADAL" clId="{4A79A2E0-8971-4CCD-985E-7ED54C91120C}" dt="2018-12-18T16:38:03.944" v="1518" actId="1076"/>
          <ac:picMkLst>
            <pc:docMk/>
            <pc:sldMk cId="2844586555" sldId="287"/>
            <ac:picMk id="2054" creationId="{00C0B10A-0AB9-45F2-8292-6032F2860981}"/>
          </ac:picMkLst>
        </pc:picChg>
        <pc:picChg chg="add mod modCrop">
          <ac:chgData name="Kevin DeRudder" userId="b8db0611-c7c8-4114-b23c-d54441a090d5" providerId="ADAL" clId="{4A79A2E0-8971-4CCD-985E-7ED54C91120C}" dt="2018-12-18T16:42:01.387" v="1617" actId="1076"/>
          <ac:picMkLst>
            <pc:docMk/>
            <pc:sldMk cId="2844586555" sldId="287"/>
            <ac:picMk id="2056" creationId="{8D364B7E-581C-4E13-B9BA-E507119F3312}"/>
          </ac:picMkLst>
        </pc:picChg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del">
          <pc:chgData name="Kevin DeRudder" userId="b8db0611-c7c8-4114-b23c-d54441a090d5" providerId="ADAL" clId="{4A79A2E0-8971-4CCD-985E-7ED54C91120C}" dt="2018-12-18T08:27:40.546" v="209" actId="2696"/>
          <pc:sldLayoutMkLst>
            <pc:docMk/>
            <pc:sldMasterMk cId="3493337748" sldId="2147483648"/>
            <pc:sldLayoutMk cId="3632498160" sldId="2147483668"/>
          </pc:sldLayoutMkLst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24-03-19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24-03-19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24-03-19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24-03-19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24-03-19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24-03-19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24-03-19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Introduction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err="1"/>
              <a:t>Arcelor</a:t>
            </a:r>
            <a:r>
              <a:rPr lang="nl-NL" dirty="0"/>
              <a:t> </a:t>
            </a:r>
            <a:r>
              <a:rPr lang="nl-NL" dirty="0" err="1"/>
              <a:t>FullStack</a:t>
            </a:r>
            <a:r>
              <a:rPr lang="nl-NL" dirty="0"/>
              <a:t> Developer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45692B-C6D0-4942-91D7-B59AB88BFF2E}"/>
              </a:ext>
            </a:extLst>
          </p:cNvPr>
          <p:cNvSpPr txBox="1"/>
          <p:nvPr/>
        </p:nvSpPr>
        <p:spPr>
          <a:xfrm>
            <a:off x="3476402" y="2266466"/>
            <a:ext cx="3558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sz="2800" dirty="0">
                <a:latin typeface="Segoe UI" panose="020B0502040204020203" pitchFamily="34" charset="0"/>
                <a:cs typeface="Segoe UI" panose="020B0502040204020203" pitchFamily="34" charset="0"/>
              </a:rPr>
              <a:t>: Full-Stack developer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9E7263-BEC3-4E89-BE78-2AF479304FDB}"/>
              </a:ext>
            </a:extLst>
          </p:cNvPr>
          <p:cNvSpPr txBox="1"/>
          <p:nvPr/>
        </p:nvSpPr>
        <p:spPr>
          <a:xfrm>
            <a:off x="559559" y="2253521"/>
            <a:ext cx="2992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@kevinderudder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EF9437-1B3A-403B-894C-190DA0E72F38}"/>
              </a:ext>
            </a:extLst>
          </p:cNvPr>
          <p:cNvSpPr txBox="1"/>
          <p:nvPr/>
        </p:nvSpPr>
        <p:spPr>
          <a:xfrm>
            <a:off x="3476402" y="2854354"/>
            <a:ext cx="3878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nl-BE" sz="2800" dirty="0">
                <a:latin typeface="Segoe UI" panose="020B0502040204020203" pitchFamily="34" charset="0"/>
                <a:cs typeface="Segoe UI" panose="020B0502040204020203" pitchFamily="34" charset="0"/>
              </a:rPr>
              <a:t>: Competence Manager</a:t>
            </a:r>
          </a:p>
        </p:txBody>
      </p:sp>
      <p:pic>
        <p:nvPicPr>
          <p:cNvPr id="10" name="Afbeelding 6" descr="Elmos-logo-1.png">
            <a:extLst>
              <a:ext uri="{FF2B5EF4-FFF2-40B4-BE49-F238E27FC236}">
                <a16:creationId xmlns:a16="http://schemas.microsoft.com/office/drawing/2014/main" id="{99CB15F3-2D42-49CD-ACE0-FA55C74A7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156" y="2803962"/>
            <a:ext cx="851680" cy="62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615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938C72-0388-47D9-8C46-3F3A735DD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470" y="-1"/>
            <a:ext cx="5289697" cy="601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774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FA439-FEB5-4E32-8355-E057CF9A9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Who are you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85C4E-A17D-4A3A-869C-3E411DB54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Name</a:t>
            </a:r>
          </a:p>
          <a:p>
            <a:r>
              <a:rPr lang="nl-BE" dirty="0"/>
              <a:t>Role</a:t>
            </a:r>
          </a:p>
          <a:p>
            <a:r>
              <a:rPr lang="nl-BE" dirty="0"/>
              <a:t>Experience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929308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11117-9B3A-4064-94F7-64D2902CA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5" y="608574"/>
            <a:ext cx="10128973" cy="4799477"/>
          </a:xfrm>
        </p:spPr>
        <p:txBody>
          <a:bodyPr/>
          <a:lstStyle/>
          <a:p>
            <a:r>
              <a:rPr lang="nl-BE" dirty="0"/>
              <a:t>Course starts at 9:00</a:t>
            </a:r>
          </a:p>
          <a:p>
            <a:r>
              <a:rPr lang="nl-BE" dirty="0"/>
              <a:t>Course ends at 16:45 – 17:00</a:t>
            </a:r>
          </a:p>
          <a:p>
            <a:endParaRPr lang="nl-BE" dirty="0"/>
          </a:p>
          <a:p>
            <a:r>
              <a:rPr lang="nl-BE" dirty="0"/>
              <a:t>Breaks</a:t>
            </a:r>
          </a:p>
          <a:p>
            <a:pPr lvl="1"/>
            <a:r>
              <a:rPr lang="nl-BE" dirty="0"/>
              <a:t>Morning break: 15min</a:t>
            </a:r>
          </a:p>
          <a:p>
            <a:pPr lvl="1"/>
            <a:r>
              <a:rPr lang="nl-BE" dirty="0"/>
              <a:t>Afternoon break: 15min</a:t>
            </a:r>
          </a:p>
          <a:p>
            <a:pPr lvl="1"/>
            <a:r>
              <a:rPr lang="nl-BE" dirty="0"/>
              <a:t>Lunch: 60min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659083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3235</TotalTime>
  <Words>40</Words>
  <Application>Microsoft Macintosh PowerPoint</Application>
  <PresentationFormat>Custom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Lucida Grande</vt:lpstr>
      <vt:lpstr>Segoe UI</vt:lpstr>
      <vt:lpstr>Wingdings</vt:lpstr>
      <vt:lpstr>Office-thema</vt:lpstr>
      <vt:lpstr>Introduction</vt:lpstr>
      <vt:lpstr>PowerPoint Presentation</vt:lpstr>
      <vt:lpstr>PowerPoint Presentation</vt:lpstr>
      <vt:lpstr>Who are you</vt:lpstr>
      <vt:lpstr>PowerPoint Presentation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37</cp:revision>
  <dcterms:created xsi:type="dcterms:W3CDTF">2016-02-10T13:35:37Z</dcterms:created>
  <dcterms:modified xsi:type="dcterms:W3CDTF">2019-03-24T14:42:43Z</dcterms:modified>
</cp:coreProperties>
</file>

<file path=docProps/thumbnail.jpeg>
</file>